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8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8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1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1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1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2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7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2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4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9716-853B-404A-90A3-E5A79A6DCE0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2F11-F63D-4B4C-B4BA-4A38A3E3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2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40644"/>
            <a:ext cx="8763000" cy="491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304800"/>
            <a:ext cx="79019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South lewis elementary summer school 2018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5257" y="2590800"/>
            <a:ext cx="4282544" cy="39395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Location:</a:t>
            </a:r>
            <a:r>
              <a:rPr lang="en-US" dirty="0" smtClean="0"/>
              <a:t>  Glenfield Elementary</a:t>
            </a:r>
          </a:p>
          <a:p>
            <a:pPr algn="ctr"/>
            <a:endParaRPr lang="en-US" sz="800" dirty="0" smtClean="0"/>
          </a:p>
          <a:p>
            <a:r>
              <a:rPr lang="en-US" u="sng" dirty="0" smtClean="0"/>
              <a:t>Dates:</a:t>
            </a:r>
            <a:r>
              <a:rPr lang="en-US" dirty="0" smtClean="0"/>
              <a:t>  	July 2 – August 2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*NOTE:  No classes on Fridays or 7/4</a:t>
            </a:r>
          </a:p>
          <a:p>
            <a:pPr algn="ctr"/>
            <a:endParaRPr lang="en-US" sz="800" dirty="0"/>
          </a:p>
          <a:p>
            <a:r>
              <a:rPr lang="en-US" u="sng" dirty="0" smtClean="0"/>
              <a:t>Time:</a:t>
            </a:r>
            <a:r>
              <a:rPr lang="en-US" dirty="0" smtClean="0"/>
              <a:t>  	8:00 AM – 11:15 AM</a:t>
            </a:r>
          </a:p>
          <a:p>
            <a:endParaRPr lang="en-US" sz="800" dirty="0"/>
          </a:p>
          <a:p>
            <a:r>
              <a:rPr lang="en-US" u="sng" dirty="0" smtClean="0"/>
              <a:t>Who:</a:t>
            </a:r>
            <a:r>
              <a:rPr lang="en-US" dirty="0" smtClean="0"/>
              <a:t>  	</a:t>
            </a:r>
            <a:r>
              <a:rPr lang="en-US" sz="1600" dirty="0" smtClean="0"/>
              <a:t>Incoming K to Incoming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Graders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*Transportation Provided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*FREE Breakfast and Lunch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*NEW FORMAT with rotations including reading, writing, Math Movement, technology, physical movement/fitness, beginning Spanish, social-emotional activities &amp; MORE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28020"/>
            <a:ext cx="7086600" cy="1508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-A Journey Into the Sea-</a:t>
            </a:r>
          </a:p>
          <a:p>
            <a:pPr algn="ctr"/>
            <a:r>
              <a:rPr lang="en-US" sz="2000" dirty="0" smtClean="0"/>
              <a:t>July 2- August 2 </a:t>
            </a:r>
          </a:p>
          <a:p>
            <a:pPr algn="ctr"/>
            <a:r>
              <a:rPr lang="en-US" sz="2000" dirty="0" smtClean="0"/>
              <a:t>@ Glenfield Elementary</a:t>
            </a:r>
          </a:p>
          <a:p>
            <a:pPr algn="ctr"/>
            <a:r>
              <a:rPr lang="en-US" sz="2000" dirty="0" smtClean="0"/>
              <a:t>Incoming K to Incoming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Graders</a:t>
            </a:r>
          </a:p>
        </p:txBody>
      </p:sp>
      <p:pic>
        <p:nvPicPr>
          <p:cNvPr id="1028" name="Picture 4" descr="C:\Users\Press Enter\AppData\Local\Microsoft\Windows\Temporary Internet Files\Content.IE5\H96KLLIN\killer-whal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345" y="715643"/>
            <a:ext cx="1761655" cy="132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ress Enter\AppData\Local\Microsoft\Windows\Temporary Internet Files\Content.IE5\KNX630LK\manta_ray_tattoo_by_nora_belle-d36bhe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69" y="741993"/>
            <a:ext cx="1612900" cy="134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xplosion 1 6"/>
          <p:cNvSpPr/>
          <p:nvPr/>
        </p:nvSpPr>
        <p:spPr>
          <a:xfrm>
            <a:off x="685800" y="3352800"/>
            <a:ext cx="3924300" cy="2971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486183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Call the office to register!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smtClean="0"/>
              <a:t>Glenfield:  315-348-2620</a:t>
            </a:r>
          </a:p>
          <a:p>
            <a:pPr algn="ctr"/>
            <a:r>
              <a:rPr lang="en-US" sz="1200" b="1" dirty="0" smtClean="0"/>
              <a:t>Port Leyden:  315-348-2660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41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Press Enter</cp:lastModifiedBy>
  <cp:revision>12</cp:revision>
  <dcterms:created xsi:type="dcterms:W3CDTF">2018-04-10T16:29:22Z</dcterms:created>
  <dcterms:modified xsi:type="dcterms:W3CDTF">2018-04-10T17:51:31Z</dcterms:modified>
</cp:coreProperties>
</file>